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9144000" cy="5143500" type="screen16x9"/>
  <p:notesSz cx="6858000" cy="9144000"/>
  <p:embeddedFontLst>
    <p:embeddedFont>
      <p:font typeface="Comfortaa" panose="020B0604020202020204" charset="0"/>
      <p:regular r:id="rId12"/>
      <p:bold r:id="rId13"/>
    </p:embeddedFont>
    <p:embeddedFont>
      <p:font typeface="Roboto Mon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b2a16ff3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b2a16ff3d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b2a16ff3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b2a16ff3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b2a9e5dd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b2a9e5dd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b2a9e5dd8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b2a9e5dd8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b2a16ff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b2a16ff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b2a9e5dd8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b2a9e5dd8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b2a9e5dd8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b2a9e5dd8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omfortaa"/>
                <a:ea typeface="Comfortaa"/>
                <a:cs typeface="Comfortaa"/>
                <a:sym typeface="Comfortaa"/>
              </a:rPr>
              <a:t>Un problema de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omfortaa"/>
                <a:ea typeface="Comfortaa"/>
                <a:cs typeface="Comfortaa"/>
                <a:sym typeface="Comfortaa"/>
              </a:rPr>
              <a:t> desinformación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7317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s-419" sz="1800" b="1">
                <a:latin typeface="Comfortaa"/>
                <a:ea typeface="Comfortaa"/>
                <a:cs typeface="Comfortaa"/>
                <a:sym typeface="Comfortaa"/>
              </a:rPr>
              <a:t>niversidad Icesi</a:t>
            </a:r>
            <a:endParaRPr sz="1800"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latin typeface="Comfortaa"/>
                <a:ea typeface="Comfortaa"/>
                <a:cs typeface="Comfortaa"/>
                <a:sym typeface="Comfortaa"/>
              </a:rPr>
              <a:t>Facultad de ingeniería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0" y="4252900"/>
            <a:ext cx="544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mfortaa"/>
                <a:ea typeface="Comfortaa"/>
                <a:cs typeface="Comfortaa"/>
                <a:sym typeface="Comfortaa"/>
              </a:rPr>
              <a:t>Cristian Andrés Cobo.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Comfortaa"/>
                <a:ea typeface="Comfortaa"/>
                <a:cs typeface="Comfortaa"/>
                <a:sym typeface="Comfortaa"/>
              </a:rPr>
              <a:t>Kliver Daniel Girón.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500" y="4166150"/>
            <a:ext cx="1699625" cy="6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936225" y="463925"/>
            <a:ext cx="85206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omfortaa"/>
                <a:ea typeface="Comfortaa"/>
                <a:cs typeface="Comfortaa"/>
                <a:sym typeface="Comfortaa"/>
              </a:rPr>
              <a:t>Los centro de administración local integrada.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936225" y="1536350"/>
            <a:ext cx="477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latin typeface="Comfortaa"/>
                <a:ea typeface="Comfortaa"/>
                <a:cs typeface="Comfortaa"/>
                <a:sym typeface="Comfortaa"/>
              </a:rPr>
              <a:t>Muchos de los centros de administración local integrada de la ciudad Santiago Cali han recibido oleadas de </a:t>
            </a:r>
            <a:r>
              <a:rPr lang="es-419" b="1">
                <a:latin typeface="Comfortaa"/>
                <a:ea typeface="Comfortaa"/>
                <a:cs typeface="Comfortaa"/>
                <a:sym typeface="Comfortaa"/>
              </a:rPr>
              <a:t>quejas</a:t>
            </a:r>
            <a:r>
              <a:rPr lang="es-419">
                <a:latin typeface="Comfortaa"/>
                <a:ea typeface="Comfortaa"/>
                <a:cs typeface="Comfortaa"/>
                <a:sym typeface="Comfortaa"/>
              </a:rPr>
              <a:t> acerca de la </a:t>
            </a:r>
            <a:r>
              <a:rPr lang="es-419" b="1">
                <a:latin typeface="Comfortaa"/>
                <a:ea typeface="Comfortaa"/>
                <a:cs typeface="Comfortaa"/>
                <a:sym typeface="Comfortaa"/>
              </a:rPr>
              <a:t>falta de información</a:t>
            </a:r>
            <a:r>
              <a:rPr lang="es-419">
                <a:latin typeface="Comfortaa"/>
                <a:ea typeface="Comfortaa"/>
                <a:cs typeface="Comfortaa"/>
                <a:sym typeface="Comfortaa"/>
              </a:rPr>
              <a:t> de los servicios prestados por éstas instituciones.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l="-2330" r="2330"/>
          <a:stretch/>
        </p:blipFill>
        <p:spPr>
          <a:xfrm>
            <a:off x="6039450" y="1244075"/>
            <a:ext cx="2364450" cy="23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500" y="4166150"/>
            <a:ext cx="1699625" cy="6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18250" y="49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omfortaa"/>
                <a:ea typeface="Comfortaa"/>
                <a:cs typeface="Comfortaa"/>
                <a:sym typeface="Comfortaa"/>
              </a:rPr>
              <a:t>Las quejas más comunes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275" y="1934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350" y="3108188"/>
            <a:ext cx="1492625" cy="14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475" y="18573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2200" y="18573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5463" y="31401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8975" y="3140125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5228600" y="936025"/>
            <a:ext cx="1976100" cy="1320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 flipH="1">
            <a:off x="1144200" y="1152475"/>
            <a:ext cx="1749000" cy="12291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111700" y="2836500"/>
            <a:ext cx="1116900" cy="721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503350" y="1406125"/>
            <a:ext cx="12480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mfortaa"/>
                <a:ea typeface="Comfortaa"/>
                <a:cs typeface="Comfortaa"/>
                <a:sym typeface="Comfortaa"/>
              </a:rPr>
              <a:t>Me dijeron que aquí prestan éste servicio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606775" y="1174838"/>
            <a:ext cx="135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Comfortaa"/>
                <a:ea typeface="Comfortaa"/>
                <a:cs typeface="Comfortaa"/>
                <a:sym typeface="Comfortaa"/>
              </a:rPr>
              <a:t>No sabía que éste C.A.L.I no me pertenecía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512200" y="2982100"/>
            <a:ext cx="4659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¿?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8500" y="4166150"/>
            <a:ext cx="1699625" cy="6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775" y="1981044"/>
            <a:ext cx="2194775" cy="21947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4631700" y="503075"/>
            <a:ext cx="2445900" cy="1960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900500" y="997475"/>
            <a:ext cx="19083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Así es!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Evidentemente es un problema de desinformación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500" y="4166150"/>
            <a:ext cx="1699625" cy="6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COMUNAS DE SANTIAGO DE CALI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97" y="1051000"/>
            <a:ext cx="3612276" cy="36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4649100" y="1457175"/>
            <a:ext cx="3348000" cy="26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Cali hay </a:t>
            </a:r>
            <a:r>
              <a:rPr lang="es-419" b="1" i="1"/>
              <a:t>22 </a:t>
            </a:r>
            <a:r>
              <a:rPr lang="es-419"/>
              <a:t>comunas y por cada comuna solo existe un único C.A.L.I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452000" y="4796475"/>
            <a:ext cx="30618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http://micaliesasi.blogspot.com/2018/02/blog-post.html</a:t>
            </a:r>
            <a:endParaRPr sz="9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500" y="4166150"/>
            <a:ext cx="1699625" cy="6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33150" y="774625"/>
            <a:ext cx="8520600" cy="23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 b="1"/>
              <a:t>¿</a:t>
            </a:r>
            <a:r>
              <a:rPr lang="es-419" sz="4800" b="1"/>
              <a:t>Cómo podemos informar a las personas sobre los servicios brindados por los centros de administración local</a:t>
            </a:r>
            <a:r>
              <a:rPr lang="es-419" sz="6000" b="1"/>
              <a:t>?</a:t>
            </a:r>
            <a:endParaRPr sz="6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500" y="4166150"/>
            <a:ext cx="1699625" cy="6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16135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 b="1"/>
              <a:t>La solución</a:t>
            </a:r>
            <a:endParaRPr sz="6000" b="1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500" y="4166150"/>
            <a:ext cx="1699625" cy="6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9818" y="100878"/>
            <a:ext cx="6954982" cy="48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9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46900" y="20111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GRACIAS. </a:t>
            </a:r>
            <a:endParaRPr sz="4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Presentación en pantalla (16:9)</PresentationFormat>
  <Paragraphs>22</Paragraphs>
  <Slides>9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Comfortaa</vt:lpstr>
      <vt:lpstr>Roboto Mono</vt:lpstr>
      <vt:lpstr>Arial</vt:lpstr>
      <vt:lpstr>Simple Light</vt:lpstr>
      <vt:lpstr>Un problema de   desinformación</vt:lpstr>
      <vt:lpstr>Los centro de administración local integrada.</vt:lpstr>
      <vt:lpstr>Las quejas más comunes</vt:lpstr>
      <vt:lpstr>Presentación de PowerPoint</vt:lpstr>
      <vt:lpstr>COMUNAS DE SANTIAGO DE CALI</vt:lpstr>
      <vt:lpstr>¿Cómo podemos informar a las personas sobre los servicios brindados por los centros de administración local? </vt:lpstr>
      <vt:lpstr>La solución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problema de   desinformación</dc:title>
  <cp:lastModifiedBy>kliver Giron</cp:lastModifiedBy>
  <cp:revision>1</cp:revision>
  <dcterms:modified xsi:type="dcterms:W3CDTF">2019-02-04T06:32:05Z</dcterms:modified>
</cp:coreProperties>
</file>